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Besuch bei Holger Händel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Und Wolfgang Flucks</a:t>
            </a:r>
          </a:p>
        </p:txBody>
      </p:sp>
    </p:spTree>
    <p:extLst>
      <p:ext uri="{BB962C8B-B14F-4D97-AF65-F5344CB8AC3E}">
        <p14:creationId xmlns:p14="http://schemas.microsoft.com/office/powerpoint/2010/main" val="131422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Aufnahmen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0005" y="2511753"/>
            <a:ext cx="6021452" cy="2912549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533943" y="2511753"/>
            <a:ext cx="4743656" cy="2912549"/>
          </a:xfrm>
        </p:spPr>
      </p:pic>
    </p:spTree>
    <p:extLst>
      <p:ext uri="{BB962C8B-B14F-4D97-AF65-F5344CB8AC3E}">
        <p14:creationId xmlns:p14="http://schemas.microsoft.com/office/powerpoint/2010/main" val="344419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Danach gab es von Sonja selbstgemachten leckeren Kuchen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381808"/>
            <a:ext cx="5105400" cy="339454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2381808"/>
            <a:ext cx="5105400" cy="3394547"/>
          </a:xfrm>
        </p:spPr>
      </p:pic>
    </p:spTree>
    <p:extLst>
      <p:ext uri="{BB962C8B-B14F-4D97-AF65-F5344CB8AC3E}">
        <p14:creationId xmlns:p14="http://schemas.microsoft.com/office/powerpoint/2010/main" val="140462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Holger wieder in Action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2200" y="2381808"/>
            <a:ext cx="5105400" cy="3394547"/>
          </a:xfrm>
        </p:spPr>
      </p:pic>
      <p:pic>
        <p:nvPicPr>
          <p:cNvPr id="16" name="Inhaltsplatzhalter 1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14400" y="2381808"/>
            <a:ext cx="5105400" cy="3394547"/>
          </a:xfrm>
        </p:spPr>
      </p:pic>
    </p:spTree>
    <p:extLst>
      <p:ext uri="{BB962C8B-B14F-4D97-AF65-F5344CB8AC3E}">
        <p14:creationId xmlns:p14="http://schemas.microsoft.com/office/powerpoint/2010/main" val="180902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Es war ein toller Tag im Zeichen der Regenbogenfische Danke!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56559" y="2124666"/>
            <a:ext cx="5809613" cy="3862775"/>
          </a:xfrm>
        </p:spPr>
      </p:pic>
    </p:spTree>
    <p:extLst>
      <p:ext uri="{BB962C8B-B14F-4D97-AF65-F5344CB8AC3E}">
        <p14:creationId xmlns:p14="http://schemas.microsoft.com/office/powerpoint/2010/main" val="333296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Ziel1: Bochum</a:t>
            </a:r>
            <a:br>
              <a:rPr lang="de-DE" dirty="0"/>
            </a:br>
            <a:r>
              <a:rPr lang="de-DE" dirty="0"/>
              <a:t>Zum Frühstück nach Wolfgang und seiner Frau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1139500"/>
            <a:ext cx="6199187" cy="4121799"/>
          </a:xfrm>
        </p:spPr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b="1" dirty="0"/>
              <a:t>Die Reisegruppe bestand aus Gerd Bartz, Manfred Burbach und Tashin Baki</a:t>
            </a:r>
          </a:p>
          <a:p>
            <a:r>
              <a:rPr lang="de-DE" sz="2000" b="1" dirty="0"/>
              <a:t>Nach dem Frühstück gab es dann Im </a:t>
            </a:r>
            <a:r>
              <a:rPr lang="de-DE" sz="2000" b="1" dirty="0" err="1"/>
              <a:t>PartyKeller</a:t>
            </a:r>
            <a:r>
              <a:rPr lang="de-DE" sz="2000" b="1" dirty="0"/>
              <a:t> Flüssigdünger und Düngekapseln aus Österreich für Tashin Baki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40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Notunterkunft von Wolfgangs </a:t>
            </a:r>
            <a:r>
              <a:rPr lang="de-DE" dirty="0" err="1"/>
              <a:t>RegenbogenfischeN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28116" y="2605373"/>
            <a:ext cx="5077968" cy="2947416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2817788"/>
            <a:ext cx="5105400" cy="2522586"/>
          </a:xfrm>
        </p:spPr>
      </p:pic>
    </p:spTree>
    <p:extLst>
      <p:ext uri="{BB962C8B-B14F-4D97-AF65-F5344CB8AC3E}">
        <p14:creationId xmlns:p14="http://schemas.microsoft.com/office/powerpoint/2010/main" val="386450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Dort soll das neue Aquarium hin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44431" y="1954061"/>
            <a:ext cx="6420686" cy="4070958"/>
          </a:xfrm>
        </p:spPr>
      </p:pic>
    </p:spTree>
    <p:extLst>
      <p:ext uri="{BB962C8B-B14F-4D97-AF65-F5344CB8AC3E}">
        <p14:creationId xmlns:p14="http://schemas.microsoft.com/office/powerpoint/2010/main" val="389120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Wolfgang und den anderen nach Holger!</a:t>
            </a:r>
            <a:br>
              <a:rPr lang="de-DE" dirty="0"/>
            </a:br>
            <a:r>
              <a:rPr lang="de-DE" sz="2800" dirty="0"/>
              <a:t>Dort wurden wir von Sonja und Holger herzlich begrüßt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70829" y="2029216"/>
            <a:ext cx="5814216" cy="4258849"/>
          </a:xfrm>
        </p:spPr>
      </p:pic>
    </p:spTree>
    <p:extLst>
      <p:ext uri="{BB962C8B-B14F-4D97-AF65-F5344CB8AC3E}">
        <p14:creationId xmlns:p14="http://schemas.microsoft.com/office/powerpoint/2010/main" val="374180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Holgers Schauaquarium</a:t>
            </a:r>
            <a:br>
              <a:rPr lang="de-DE" dirty="0"/>
            </a:br>
            <a:r>
              <a:rPr lang="de-DE" dirty="0"/>
              <a:t>Einfach Klasse!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69375" y="1998540"/>
            <a:ext cx="9852903" cy="3514625"/>
          </a:xfrm>
        </p:spPr>
      </p:pic>
    </p:spTree>
    <p:extLst>
      <p:ext uri="{BB962C8B-B14F-4D97-AF65-F5344CB8AC3E}">
        <p14:creationId xmlns:p14="http://schemas.microsoft.com/office/powerpoint/2010/main" val="343295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Aufnahmen vom Wohnzimmeraquarium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0867" y="2549369"/>
            <a:ext cx="5521333" cy="3122269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63014" y="2543180"/>
            <a:ext cx="5014586" cy="3128458"/>
          </a:xfrm>
        </p:spPr>
      </p:pic>
    </p:spTree>
    <p:extLst>
      <p:ext uri="{BB962C8B-B14F-4D97-AF65-F5344CB8AC3E}">
        <p14:creationId xmlns:p14="http://schemas.microsoft.com/office/powerpoint/2010/main" val="1414312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Aquarienkeller</a:t>
            </a:r>
            <a:br>
              <a:rPr lang="de-DE" dirty="0"/>
            </a:br>
            <a:r>
              <a:rPr lang="de-DE" sz="2800" b="1" dirty="0"/>
              <a:t>Alle Aquarien sehr schön beleuchte und bepflanzt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2381808"/>
            <a:ext cx="5105400" cy="3394547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2381808"/>
            <a:ext cx="5105400" cy="3394547"/>
          </a:xfrm>
        </p:spPr>
      </p:pic>
    </p:spTree>
    <p:extLst>
      <p:ext uri="{BB962C8B-B14F-4D97-AF65-F5344CB8AC3E}">
        <p14:creationId xmlns:p14="http://schemas.microsoft.com/office/powerpoint/2010/main" val="218327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Aquarienkeller natürlich mit Regenbogenfischen</a:t>
            </a:r>
            <a:br>
              <a:rPr lang="de-DE" b="1" dirty="0"/>
            </a:br>
            <a:r>
              <a:rPr lang="de-DE" sz="2800" b="1" dirty="0"/>
              <a:t>Einfach Klasse!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15328" y="2823305"/>
            <a:ext cx="3819144" cy="2511552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56132" y="2626709"/>
            <a:ext cx="4821936" cy="2904744"/>
          </a:xfrm>
        </p:spPr>
      </p:pic>
    </p:spTree>
    <p:extLst>
      <p:ext uri="{BB962C8B-B14F-4D97-AF65-F5344CB8AC3E}">
        <p14:creationId xmlns:p14="http://schemas.microsoft.com/office/powerpoint/2010/main" val="744438583"/>
      </p:ext>
    </p:extLst>
  </p:cSld>
  <p:clrMapOvr>
    <a:masterClrMapping/>
  </p:clrMapOvr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Tropfen</Template>
  <TotalTime>0</TotalTime>
  <Words>93</Words>
  <Application>Microsoft Office PowerPoint</Application>
  <PresentationFormat>Breitbild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Tw Cen MT</vt:lpstr>
      <vt:lpstr>Tropfen</vt:lpstr>
      <vt:lpstr>Besuch bei Holger Händel</vt:lpstr>
      <vt:lpstr>Ziel1: Bochum Zum Frühstück nach Wolfgang und seiner Frau</vt:lpstr>
      <vt:lpstr>Notunterkunft von Wolfgangs RegenbogenfischeN</vt:lpstr>
      <vt:lpstr>Dort soll das neue Aquarium hin</vt:lpstr>
      <vt:lpstr>Mit Wolfgang und den anderen nach Holger! Dort wurden wir von Sonja und Holger herzlich begrüßt</vt:lpstr>
      <vt:lpstr>Holgers Schauaquarium Einfach Klasse!</vt:lpstr>
      <vt:lpstr>Weitere Aufnahmen vom Wohnzimmeraquarium</vt:lpstr>
      <vt:lpstr>Aquarienkeller Alle Aquarien sehr schön beleuchte und bepflanzt</vt:lpstr>
      <vt:lpstr>Aquarienkeller natürlich mit Regenbogenfischen Einfach Klasse!</vt:lpstr>
      <vt:lpstr>Weitere Aufnahmen</vt:lpstr>
      <vt:lpstr>Danach gab es von Sonja selbstgemachten leckeren Kuchen</vt:lpstr>
      <vt:lpstr>Und Holger wieder in Action</vt:lpstr>
      <vt:lpstr>Es war ein toller Tag im Zeichen der Regenbogenfische Danke!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Besuch bei Holger Händel</dc:title>
  <dc:creator>Gerd Bartz</dc:creator>
  <cp:lastModifiedBy>Gerd Bartz</cp:lastModifiedBy>
  <cp:revision>6</cp:revision>
  <dcterms:created xsi:type="dcterms:W3CDTF">2016-05-27T16:42:37Z</dcterms:created>
  <dcterms:modified xsi:type="dcterms:W3CDTF">2016-05-27T17:42:50Z</dcterms:modified>
</cp:coreProperties>
</file>